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2" r:id="rId6"/>
    <p:sldId id="261" r:id="rId7"/>
    <p:sldId id="263" r:id="rId8"/>
    <p:sldId id="271" r:id="rId9"/>
    <p:sldId id="283" r:id="rId10"/>
    <p:sldId id="274" r:id="rId11"/>
    <p:sldId id="262" r:id="rId12"/>
    <p:sldId id="284" r:id="rId13"/>
    <p:sldId id="264" r:id="rId14"/>
    <p:sldId id="273" r:id="rId15"/>
    <p:sldId id="272" r:id="rId16"/>
    <p:sldId id="275" r:id="rId17"/>
    <p:sldId id="285" r:id="rId18"/>
    <p:sldId id="286" r:id="rId19"/>
    <p:sldId id="287" r:id="rId20"/>
    <p:sldId id="265" r:id="rId21"/>
    <p:sldId id="276" r:id="rId22"/>
    <p:sldId id="277" r:id="rId23"/>
    <p:sldId id="266" r:id="rId24"/>
    <p:sldId id="278" r:id="rId25"/>
    <p:sldId id="267" r:id="rId26"/>
    <p:sldId id="279" r:id="rId27"/>
    <p:sldId id="269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1/19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10/19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12/19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919DCE-4973-418E-81EC-E9E5D31D6929}"/>
              </a:ext>
            </a:extLst>
          </p:cNvPr>
          <p:cNvSpPr txBox="1"/>
          <p:nvPr/>
        </p:nvSpPr>
        <p:spPr>
          <a:xfrm>
            <a:off x="153681" y="145997"/>
            <a:ext cx="444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explicatif </a:t>
            </a:r>
          </a:p>
        </p:txBody>
      </p:sp>
      <p:pic>
        <p:nvPicPr>
          <p:cNvPr id="7" name="Image 6" descr="Une image contenant table, jouet, homme&#10;&#10;Description générée automatiquement">
            <a:extLst>
              <a:ext uri="{FF2B5EF4-FFF2-40B4-BE49-F238E27FC236}">
                <a16:creationId xmlns:a16="http://schemas.microsoft.com/office/drawing/2014/main" id="{91BE1E04-0D96-41B8-8390-BB42E55D3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0" y="1817999"/>
            <a:ext cx="9840698" cy="321989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01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13/19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64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MsgI2c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14/19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61489B-A6BA-4CBA-B4D3-7126DBFF0DA3}"/>
              </a:ext>
            </a:extLst>
          </p:cNvPr>
          <p:cNvCxnSpPr>
            <a:cxnSpLocks/>
          </p:cNvCxnSpPr>
          <p:nvPr/>
        </p:nvCxnSpPr>
        <p:spPr>
          <a:xfrm flipV="1">
            <a:off x="4650393" y="213360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5F8576-2107-4515-B6F1-CEE7CED349DC}"/>
              </a:ext>
            </a:extLst>
          </p:cNvPr>
          <p:cNvCxnSpPr>
            <a:cxnSpLocks/>
          </p:cNvCxnSpPr>
          <p:nvPr/>
        </p:nvCxnSpPr>
        <p:spPr>
          <a:xfrm flipV="1">
            <a:off x="4650393" y="464167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1009F16-FCE3-4C5A-87EB-25268CF9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44" y="973013"/>
            <a:ext cx="7578508" cy="50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46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0E543B7-9203-4F2B-9E1C-30B02D7F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3" y="1477879"/>
            <a:ext cx="87958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électrique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34753B-D97D-4EC3-BC8D-FB25255F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6" y="873257"/>
            <a:ext cx="10692247" cy="51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A078D0-B2E0-4FB1-8D51-1871AAAE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5" y="1085013"/>
            <a:ext cx="5934828" cy="12274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85B213-6318-4C65-BDBC-C179949B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2" y="3084626"/>
            <a:ext cx="7350983" cy="3139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2229861" y="2396424"/>
            <a:ext cx="257257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de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6020366" y="6298754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9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3089818" y="2424928"/>
            <a:ext cx="2958586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de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6020366" y="6298754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intérieur, table, photo, écran&#10;&#10;Description générée automatiquement">
            <a:extLst>
              <a:ext uri="{FF2B5EF4-FFF2-40B4-BE49-F238E27FC236}">
                <a16:creationId xmlns:a16="http://schemas.microsoft.com/office/drawing/2014/main" id="{053DE2F7-A2B6-4954-8586-C00DAA56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1" y="983565"/>
            <a:ext cx="8830861" cy="1340185"/>
          </a:xfrm>
          <a:prstGeom prst="rect">
            <a:avLst/>
          </a:prstGeom>
        </p:spPr>
      </p:pic>
      <p:pic>
        <p:nvPicPr>
          <p:cNvPr id="7" name="Image 6" descr="Une image contenant intérieur, ordinateur&#10;&#10;Description générée automatiquement">
            <a:extLst>
              <a:ext uri="{FF2B5EF4-FFF2-40B4-BE49-F238E27FC236}">
                <a16:creationId xmlns:a16="http://schemas.microsoft.com/office/drawing/2014/main" id="{644A8390-FC28-4F15-88C0-F8AC431E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1" y="3427949"/>
            <a:ext cx="8830861" cy="12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43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l’entreprise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du </a:t>
            </a:r>
            <a:r>
              <a:rPr lang="en-US" dirty="0" err="1">
                <a:solidFill>
                  <a:srgbClr val="FFFFFF"/>
                </a:solidFill>
              </a:rPr>
              <a:t>projet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Mes</a:t>
            </a:r>
            <a:r>
              <a:rPr lang="en-US" dirty="0">
                <a:solidFill>
                  <a:srgbClr val="FFFFFF"/>
                </a:solidFill>
              </a:rPr>
              <a:t>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n°5 : </a:t>
            </a:r>
            <a:r>
              <a:rPr lang="en-US" dirty="0" err="1">
                <a:solidFill>
                  <a:srgbClr val="FFFFFF"/>
                </a:solidFill>
              </a:rPr>
              <a:t>L’eau</a:t>
            </a: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n°9 : Les 4 </a:t>
            </a:r>
            <a:r>
              <a:rPr lang="en-US" dirty="0" err="1">
                <a:solidFill>
                  <a:srgbClr val="FFFFFF"/>
                </a:solidFill>
              </a:rPr>
              <a:t>Éléments</a:t>
            </a:r>
            <a:r>
              <a:rPr lang="en-US" dirty="0">
                <a:solidFill>
                  <a:srgbClr val="FFFFFF"/>
                </a:solidFill>
              </a:rPr>
              <a:t>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</a:t>
            </a:r>
            <a:r>
              <a:rPr lang="en-US" dirty="0" err="1">
                <a:solidFill>
                  <a:srgbClr val="FFFFFF"/>
                </a:solidFill>
              </a:rPr>
              <a:t>Développement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l’application</a:t>
            </a:r>
            <a:r>
              <a:rPr lang="en-US" dirty="0">
                <a:solidFill>
                  <a:srgbClr val="FFFFFF"/>
                </a:solidFill>
              </a:rPr>
              <a:t> sur Raspberry.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Programmation</a:t>
            </a:r>
            <a:r>
              <a:rPr lang="en-US" dirty="0">
                <a:solidFill>
                  <a:srgbClr val="FFFFFF"/>
                </a:solidFill>
              </a:rPr>
              <a:t> par socket.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2/19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12/19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2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séquence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13/19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8A04607-C69E-4FC8-AC20-B0E19E0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0" y="688207"/>
            <a:ext cx="2619430" cy="590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DE94-5404-46D3-9C9D-C73EF2BD1DCE}"/>
              </a:ext>
            </a:extLst>
          </p:cNvPr>
          <p:cNvSpPr/>
          <p:nvPr/>
        </p:nvSpPr>
        <p:spPr>
          <a:xfrm>
            <a:off x="794330" y="836023"/>
            <a:ext cx="2619430" cy="16372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B583B2-52A2-443A-A8EA-B9A3B76545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13760" y="1617697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F39428A-1611-4ADB-8711-E482D990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70070"/>
          <a:stretch/>
        </p:blipFill>
        <p:spPr>
          <a:xfrm>
            <a:off x="4606834" y="771217"/>
            <a:ext cx="6853646" cy="4283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67AA70-E2A7-4421-8DA6-31A7E5EA6348}"/>
              </a:ext>
            </a:extLst>
          </p:cNvPr>
          <p:cNvSpPr/>
          <p:nvPr/>
        </p:nvSpPr>
        <p:spPr>
          <a:xfrm>
            <a:off x="794330" y="2487967"/>
            <a:ext cx="2619430" cy="15065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0219A5-F475-43A4-B347-EFF8D0B2A6CA}"/>
              </a:ext>
            </a:extLst>
          </p:cNvPr>
          <p:cNvCxnSpPr>
            <a:cxnSpLocks/>
          </p:cNvCxnSpPr>
          <p:nvPr/>
        </p:nvCxnSpPr>
        <p:spPr>
          <a:xfrm flipV="1">
            <a:off x="3413760" y="3435038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FF4977-2A3B-4B00-A93A-007C961A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3" r="261" b="44067"/>
          <a:stretch/>
        </p:blipFill>
        <p:spPr>
          <a:xfrm>
            <a:off x="4606834" y="928556"/>
            <a:ext cx="7140115" cy="4401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232D2-68CF-43A3-8D3A-DCAD1F16622F}"/>
              </a:ext>
            </a:extLst>
          </p:cNvPr>
          <p:cNvSpPr/>
          <p:nvPr/>
        </p:nvSpPr>
        <p:spPr>
          <a:xfrm>
            <a:off x="794328" y="4032701"/>
            <a:ext cx="2619430" cy="213709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0AE7641-EBD2-44A0-96A5-B3D54761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3" b="6164"/>
          <a:stretch/>
        </p:blipFill>
        <p:spPr>
          <a:xfrm>
            <a:off x="4606830" y="729551"/>
            <a:ext cx="6790840" cy="582483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5F979D-783D-4398-B8B1-5743BEA9749B}"/>
              </a:ext>
            </a:extLst>
          </p:cNvPr>
          <p:cNvCxnSpPr>
            <a:cxnSpLocks/>
          </p:cNvCxnSpPr>
          <p:nvPr/>
        </p:nvCxnSpPr>
        <p:spPr>
          <a:xfrm flipV="1">
            <a:off x="3413758" y="5044126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14/19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BB8D8F8-75C8-4A97-BA17-B51901A4C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9" r="2329" b="21633"/>
          <a:stretch/>
        </p:blipFill>
        <p:spPr>
          <a:xfrm>
            <a:off x="3132109" y="616441"/>
            <a:ext cx="6638908" cy="61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583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GererActionneurs</a:t>
            </a:r>
            <a:r>
              <a:rPr lang="fr-FR" sz="2400" b="1" dirty="0"/>
              <a:t> : Diagramme de séquence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622E0E-2D87-4CD3-AA9C-7C7521D6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5188" r="247" b="6265"/>
          <a:stretch/>
        </p:blipFill>
        <p:spPr>
          <a:xfrm>
            <a:off x="1617644" y="616441"/>
            <a:ext cx="8956707" cy="60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7616247-A95B-459B-9272-56F258D00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69" y="548174"/>
            <a:ext cx="7700461" cy="48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Gantt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</p:spTree>
    <p:extLst>
      <p:ext uri="{BB962C8B-B14F-4D97-AF65-F5344CB8AC3E}">
        <p14:creationId xmlns:p14="http://schemas.microsoft.com/office/powerpoint/2010/main" val="259783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3/19</a:t>
            </a:r>
          </a:p>
        </p:txBody>
      </p:sp>
      <p:graphicFrame>
        <p:nvGraphicFramePr>
          <p:cNvPr id="11" name="Tableau 2">
            <a:extLst>
              <a:ext uri="{FF2B5EF4-FFF2-40B4-BE49-F238E27FC236}">
                <a16:creationId xmlns:a16="http://schemas.microsoft.com/office/drawing/2014/main" id="{EF85CEBB-25A9-4F91-973C-7E26CB24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2481"/>
              </p:ext>
            </p:extLst>
          </p:nvPr>
        </p:nvGraphicFramePr>
        <p:xfrm>
          <a:off x="2031999" y="2258050"/>
          <a:ext cx="8128000" cy="276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490858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1456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Renseignements juridiques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Dénomination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 13EME 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Adresse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Rue du Nouveau </a:t>
                      </a:r>
                      <a:r>
                        <a:rPr lang="fr-FR" dirty="0" err="1"/>
                        <a:t>Bele</a:t>
                      </a:r>
                      <a:r>
                        <a:rPr lang="fr-FR" dirty="0"/>
                        <a:t> – 44470 Carquefou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Activité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activités récréatives et de loisirs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Forme juridique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S.A.S.U par actions simplifiée à associé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7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Capital Social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6015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DE2EBD6-8E1F-4988-962D-4317958B8B0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50137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3A173-38F6-46AF-8ED5-A17D4829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1" y="1587957"/>
            <a:ext cx="9691435" cy="44034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ED653E-2629-4F3A-8BFA-EFFCE2A1AAB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88729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5/19</a:t>
            </a:r>
          </a:p>
        </p:txBody>
      </p:sp>
      <p:pic>
        <p:nvPicPr>
          <p:cNvPr id="8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A0B09365-3B43-4F8F-B318-D9CD3F70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1690688"/>
            <a:ext cx="6206836" cy="46724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BD4FF3D9-40DC-4C71-A13B-9C058F5F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635" y="4782952"/>
            <a:ext cx="953819" cy="757634"/>
          </a:xfrm>
          <a:prstGeom prst="rect">
            <a:avLst/>
          </a:prstGeom>
          <a:ln w="38100">
            <a:noFill/>
          </a:ln>
        </p:spPr>
      </p:pic>
      <p:pic>
        <p:nvPicPr>
          <p:cNvPr id="12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24FA6CA0-1EDD-49F5-AC15-112E9B67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14" y="4640949"/>
            <a:ext cx="1025912" cy="790305"/>
          </a:xfrm>
          <a:prstGeom prst="rect">
            <a:avLst/>
          </a:prstGeom>
          <a:ln w="38100">
            <a:noFill/>
          </a:ln>
        </p:spPr>
      </p:pic>
      <p:pic>
        <p:nvPicPr>
          <p:cNvPr id="13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F16CC54E-ED58-4388-86E5-CC4358C5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00" y="3527386"/>
            <a:ext cx="868826" cy="695636"/>
          </a:xfrm>
          <a:prstGeom prst="rect">
            <a:avLst/>
          </a:prstGeom>
          <a:ln w="38100">
            <a:noFill/>
          </a:ln>
        </p:spPr>
      </p:pic>
      <p:pic>
        <p:nvPicPr>
          <p:cNvPr id="15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D558C331-92C3-489F-A588-791AE1B6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18" y="3985497"/>
            <a:ext cx="868826" cy="695636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3E0F2-A98F-465F-92CC-B832E9B92DF8}"/>
              </a:ext>
            </a:extLst>
          </p:cNvPr>
          <p:cNvSpPr/>
          <p:nvPr/>
        </p:nvSpPr>
        <p:spPr>
          <a:xfrm>
            <a:off x="105006" y="173964"/>
            <a:ext cx="440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leur installations</a:t>
            </a:r>
          </a:p>
        </p:txBody>
      </p:sp>
    </p:spTree>
    <p:extLst>
      <p:ext uri="{BB962C8B-B14F-4D97-AF65-F5344CB8AC3E}">
        <p14:creationId xmlns:p14="http://schemas.microsoft.com/office/powerpoint/2010/main" val="177844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7/19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18" y="3249827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65" y="3646422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343856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665467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Raspberry </a:t>
            </a:r>
          </a:p>
        </p:txBody>
      </p:sp>
      <p:pic>
        <p:nvPicPr>
          <p:cNvPr id="3" name="Image 2" descr="Une image contenant assis&#10;&#10;Description générée automatiquement">
            <a:extLst>
              <a:ext uri="{FF2B5EF4-FFF2-40B4-BE49-F238E27FC236}">
                <a16:creationId xmlns:a16="http://schemas.microsoft.com/office/drawing/2014/main" id="{302B242B-0F93-4C51-B1B9-61CCE0494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86" y="3763420"/>
            <a:ext cx="2395878" cy="12713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F50D5A-A428-4AEB-8051-6490D21E893E}"/>
              </a:ext>
            </a:extLst>
          </p:cNvPr>
          <p:cNvSpPr/>
          <p:nvPr/>
        </p:nvSpPr>
        <p:spPr>
          <a:xfrm>
            <a:off x="9455503" y="5544389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Solénoïde 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920914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Platine d’essai</a:t>
            </a:r>
          </a:p>
        </p:txBody>
      </p:sp>
      <p:pic>
        <p:nvPicPr>
          <p:cNvPr id="26" name="Picture 8" descr="LOCODUINO - Les indispensables du prototypage">
            <a:extLst>
              <a:ext uri="{FF2B5EF4-FFF2-40B4-BE49-F238E27FC236}">
                <a16:creationId xmlns:a16="http://schemas.microsoft.com/office/drawing/2014/main" id="{0678B673-167F-4234-B898-1E731DD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46" y="1850682"/>
            <a:ext cx="1462790" cy="21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Resistance Résistance Électronique - Images vectorielles gratuites ...">
            <a:extLst>
              <a:ext uri="{FF2B5EF4-FFF2-40B4-BE49-F238E27FC236}">
                <a16:creationId xmlns:a16="http://schemas.microsoft.com/office/drawing/2014/main" id="{EF78628B-DABB-4434-9B84-B1F1AB3B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91" y="3234799"/>
            <a:ext cx="2054618" cy="102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929CDB-414D-473A-B502-D0E281CE5ED0}"/>
              </a:ext>
            </a:extLst>
          </p:cNvPr>
          <p:cNvSpPr/>
          <p:nvPr/>
        </p:nvSpPr>
        <p:spPr>
          <a:xfrm>
            <a:off x="4469173" y="4229652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Résistances</a:t>
            </a:r>
          </a:p>
        </p:txBody>
      </p:sp>
      <p:pic>
        <p:nvPicPr>
          <p:cNvPr id="29" name="Picture 6" descr="GRV CABLE4PIN20: Arduino - câble universel Grove, 4 broches, 20 cm ...">
            <a:extLst>
              <a:ext uri="{FF2B5EF4-FFF2-40B4-BE49-F238E27FC236}">
                <a16:creationId xmlns:a16="http://schemas.microsoft.com/office/drawing/2014/main" id="{D7468C1C-C3A6-4485-8F14-D4D6254E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40" y="2378310"/>
            <a:ext cx="2544760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BB57BCA-CC4D-46B6-A1EE-DEC41F4EBFAC}"/>
              </a:ext>
            </a:extLst>
          </p:cNvPr>
          <p:cNvSpPr/>
          <p:nvPr/>
        </p:nvSpPr>
        <p:spPr>
          <a:xfrm>
            <a:off x="8271040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Câbles</a:t>
            </a:r>
          </a:p>
        </p:txBody>
      </p:sp>
    </p:spTree>
    <p:extLst>
      <p:ext uri="{BB962C8B-B14F-4D97-AF65-F5344CB8AC3E}">
        <p14:creationId xmlns:p14="http://schemas.microsoft.com/office/powerpoint/2010/main" val="178727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623</Words>
  <Application>Microsoft Office PowerPoint</Application>
  <PresentationFormat>Grand écran</PresentationFormat>
  <Paragraphs>155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Thomas CADEAU</cp:lastModifiedBy>
  <cp:revision>108</cp:revision>
  <dcterms:created xsi:type="dcterms:W3CDTF">2020-01-29T13:02:59Z</dcterms:created>
  <dcterms:modified xsi:type="dcterms:W3CDTF">2020-06-04T14:53:55Z</dcterms:modified>
</cp:coreProperties>
</file>